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handoutMasterIdLst>
    <p:handoutMasterId r:id="rId11"/>
  </p:handoutMasterIdLst>
  <p:sldIdLst>
    <p:sldId id="263" r:id="rId2"/>
    <p:sldId id="262" r:id="rId3"/>
    <p:sldId id="264" r:id="rId4"/>
    <p:sldId id="265" r:id="rId5"/>
    <p:sldId id="266" r:id="rId6"/>
    <p:sldId id="267" r:id="rId7"/>
    <p:sldId id="261" r:id="rId8"/>
    <p:sldId id="260"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524">
          <p15:clr>
            <a:srgbClr val="A4A3A4"/>
          </p15:clr>
        </p15:guide>
        <p15:guide id="4" pos="26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COLLINGRIDGE" initials="SC" lastIdx="12" clrIdx="0">
    <p:extLst>
      <p:ext uri="{19B8F6BF-5375-455C-9EA6-DF929625EA0E}">
        <p15:presenceInfo xmlns:p15="http://schemas.microsoft.com/office/powerpoint/2012/main" userId="S::sally_collingridge@escardio.net::bbed4dc1-00b7-474a-8549-18dc7b873d66" providerId="AD"/>
      </p:ext>
    </p:extLst>
  </p:cmAuthor>
  <p:cmAuthor id="2" name="Laure-Emmanuelle PEYRET" initials="LP" lastIdx="7" clrIdx="1">
    <p:extLst>
      <p:ext uri="{19B8F6BF-5375-455C-9EA6-DF929625EA0E}">
        <p15:presenceInfo xmlns:p15="http://schemas.microsoft.com/office/powerpoint/2012/main" userId="S::laure-emmanuelle_peyret@escardio.net::96dd4d06-5b74-42e8-b054-0c0a8419bf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8787"/>
    <a:srgbClr val="AE1022"/>
    <a:srgbClr val="D0D0D0"/>
    <a:srgbClr val="D3D3D3"/>
    <a:srgbClr val="E0E0E0"/>
    <a:srgbClr val="F28C26"/>
    <a:srgbClr val="FFBF08"/>
    <a:srgbClr val="B62A79"/>
    <a:srgbClr val="F3BC00"/>
    <a:srgbClr val="D00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907" autoAdjust="0"/>
    <p:restoredTop sz="96197"/>
  </p:normalViewPr>
  <p:slideViewPr>
    <p:cSldViewPr showGuides="1">
      <p:cViewPr varScale="1">
        <p:scale>
          <a:sx n="147" d="100"/>
          <a:sy n="147" d="100"/>
        </p:scale>
        <p:origin x="162" y="126"/>
      </p:cViewPr>
      <p:guideLst>
        <p:guide orient="horz" pos="1620"/>
        <p:guide pos="2880"/>
        <p:guide pos="5524"/>
        <p:guide pos="269"/>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23" d="100"/>
          <a:sy n="123" d="100"/>
        </p:scale>
        <p:origin x="412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4CCA8C-2727-A54D-B40F-70CF9669C616}" type="datetimeFigureOut">
              <a:rPr lang="fr-FR"/>
              <a:pPr/>
              <a:t>20/09/2024</a:t>
            </a:fld>
            <a:endParaRPr lang="fr-F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EFCA3-4FB0-F648-923A-3843471D4321}" type="slidenum">
              <a:rPr/>
              <a:pPr/>
              <a:t>‹#›</a:t>
            </a:fld>
            <a:endParaRPr lang="fr-FR"/>
          </a:p>
        </p:txBody>
      </p:sp>
    </p:spTree>
    <p:extLst>
      <p:ext uri="{BB962C8B-B14F-4D97-AF65-F5344CB8AC3E}">
        <p14:creationId xmlns:p14="http://schemas.microsoft.com/office/powerpoint/2010/main" val="22042067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47D4E0-ADF2-4269-A368-F8657ABA7EB7}" type="datetimeFigureOut">
              <a:rPr lang="en-US" smtClean="0"/>
              <a:pPr/>
              <a:t>20-Sep-24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8DCFB2-2FC4-4A48-85D8-914292BD17B8}" type="slidenum">
              <a:rPr lang="en-GB" smtClean="0"/>
              <a:pPr/>
              <a:t>‹#›</a:t>
            </a:fld>
            <a:endParaRPr lang="en-GB"/>
          </a:p>
        </p:txBody>
      </p:sp>
    </p:spTree>
    <p:extLst>
      <p:ext uri="{BB962C8B-B14F-4D97-AF65-F5344CB8AC3E}">
        <p14:creationId xmlns:p14="http://schemas.microsoft.com/office/powerpoint/2010/main" val="22585154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Espace réservé du texte 32">
            <a:extLst>
              <a:ext uri="{FF2B5EF4-FFF2-40B4-BE49-F238E27FC236}">
                <a16:creationId xmlns:a16="http://schemas.microsoft.com/office/drawing/2014/main" id="{E87A3DCC-5F52-46C1-83E5-0DCD52BF0AF8}"/>
              </a:ext>
            </a:extLst>
          </p:cNvPr>
          <p:cNvSpPr>
            <a:spLocks noGrp="1" noChangeAspect="1"/>
          </p:cNvSpPr>
          <p:nvPr>
            <p:ph type="body" sz="quarter" idx="10" hasCustomPrompt="1"/>
          </p:nvPr>
        </p:nvSpPr>
        <p:spPr>
          <a:xfrm>
            <a:off x="1039771" y="2517053"/>
            <a:ext cx="6844590" cy="584775"/>
          </a:xfrm>
          <a:prstGeom prst="rect">
            <a:avLst/>
          </a:prstGeom>
        </p:spPr>
        <p:txBody>
          <a:bodyPr wrap="square">
            <a:sp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A short description about the subject of the presentation. Can be used as a subtitle. </a:t>
            </a:r>
          </a:p>
        </p:txBody>
      </p:sp>
      <p:sp>
        <p:nvSpPr>
          <p:cNvPr id="36" name="Espace réservé du texte 32">
            <a:extLst>
              <a:ext uri="{FF2B5EF4-FFF2-40B4-BE49-F238E27FC236}">
                <a16:creationId xmlns:a16="http://schemas.microsoft.com/office/drawing/2014/main" id="{16284A64-7B54-461F-9363-2BE4503F91FE}"/>
              </a:ext>
            </a:extLst>
          </p:cNvPr>
          <p:cNvSpPr>
            <a:spLocks noGrp="1"/>
          </p:cNvSpPr>
          <p:nvPr>
            <p:ph type="body" sz="quarter" idx="12" hasCustomPrompt="1"/>
          </p:nvPr>
        </p:nvSpPr>
        <p:spPr>
          <a:xfrm>
            <a:off x="1043597" y="3961569"/>
            <a:ext cx="5688626" cy="288032"/>
          </a:xfrm>
          <a:prstGeom prst="rect">
            <a:avLst/>
          </a:prstGeom>
        </p:spPr>
        <p:txBody>
          <a:bodyPr>
            <a:noAutofit/>
          </a:bodyPr>
          <a:lstStyle>
            <a:lvl1pPr marL="0" indent="0">
              <a:buNone/>
              <a:defRPr sz="1600" b="0">
                <a:solidFill>
                  <a:srgbClr val="AE1022"/>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date</a:t>
            </a:r>
          </a:p>
        </p:txBody>
      </p:sp>
      <p:sp>
        <p:nvSpPr>
          <p:cNvPr id="15" name="Espace réservé du texte 32">
            <a:extLst>
              <a:ext uri="{FF2B5EF4-FFF2-40B4-BE49-F238E27FC236}">
                <a16:creationId xmlns:a16="http://schemas.microsoft.com/office/drawing/2014/main" id="{DFFB4CC0-14B2-483B-83A6-DA9CE43781CA}"/>
              </a:ext>
            </a:extLst>
          </p:cNvPr>
          <p:cNvSpPr>
            <a:spLocks noGrp="1"/>
          </p:cNvSpPr>
          <p:nvPr>
            <p:ph type="body" sz="quarter" idx="13" hasCustomPrompt="1"/>
          </p:nvPr>
        </p:nvSpPr>
        <p:spPr>
          <a:xfrm>
            <a:off x="1043610" y="3577877"/>
            <a:ext cx="5688619" cy="290018"/>
          </a:xfrm>
          <a:prstGeom prst="rect">
            <a:avLst/>
          </a:prstGeom>
        </p:spPr>
        <p:txBody>
          <a:bodyPr>
            <a:no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Presenter Name</a:t>
            </a:r>
          </a:p>
        </p:txBody>
      </p:sp>
      <p:sp>
        <p:nvSpPr>
          <p:cNvPr id="17" name="Espace réservé du texte 32">
            <a:extLst>
              <a:ext uri="{FF2B5EF4-FFF2-40B4-BE49-F238E27FC236}">
                <a16:creationId xmlns:a16="http://schemas.microsoft.com/office/drawing/2014/main" id="{495DAAF3-5ADD-3B4B-9B4A-F80003C2F6E4}"/>
              </a:ext>
            </a:extLst>
          </p:cNvPr>
          <p:cNvSpPr>
            <a:spLocks noGrp="1" noChangeAspect="1"/>
          </p:cNvSpPr>
          <p:nvPr>
            <p:ph type="body" sz="quarter" idx="14" hasCustomPrompt="1"/>
          </p:nvPr>
        </p:nvSpPr>
        <p:spPr>
          <a:xfrm>
            <a:off x="1043610" y="927760"/>
            <a:ext cx="6768746" cy="833178"/>
          </a:xfrm>
          <a:prstGeom prst="rect">
            <a:avLst/>
          </a:prstGeom>
        </p:spPr>
        <p:txBody>
          <a:bodyPr wrap="square" lIns="90000" tIns="46800" rIns="90000" bIns="46800">
            <a:spAutoFit/>
          </a:bodyPr>
          <a:lstStyle>
            <a:lvl1pPr marL="0" indent="0">
              <a:spcBef>
                <a:spcPts val="600"/>
              </a:spcBef>
              <a:buNone/>
              <a:defRPr sz="4800" b="1" i="0" baseline="0">
                <a:solidFill>
                  <a:schemeClr val="accent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xtra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EC9FD404-747D-47CF-8BD6-85DE35A09CA4}"/>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First line of the headline</a:t>
            </a:r>
          </a:p>
        </p:txBody>
      </p:sp>
      <p:sp>
        <p:nvSpPr>
          <p:cNvPr id="6" name="Content Placeholder 4">
            <a:extLst>
              <a:ext uri="{FF2B5EF4-FFF2-40B4-BE49-F238E27FC236}">
                <a16:creationId xmlns:a16="http://schemas.microsoft.com/office/drawing/2014/main" id="{448225EB-A123-4416-BF74-09996F924290}"/>
              </a:ext>
            </a:extLst>
          </p:cNvPr>
          <p:cNvSpPr>
            <a:spLocks noGrp="1"/>
          </p:cNvSpPr>
          <p:nvPr>
            <p:ph sz="quarter" idx="11"/>
          </p:nvPr>
        </p:nvSpPr>
        <p:spPr>
          <a:xfrm>
            <a:off x="323850" y="915566"/>
            <a:ext cx="7632700" cy="3890434"/>
          </a:xfrm>
          <a:prstGeom prst="rect">
            <a:avLst/>
          </a:prstGeom>
        </p:spPr>
        <p:txBody>
          <a:bodyPr/>
          <a:lstStyle>
            <a:lvl1pPr marL="180975" indent="-180975" defTabSz="360000">
              <a:buFont typeface="Arial" panose="020B0604020202020204" pitchFamily="34" charset="0"/>
              <a:buChar char="•"/>
              <a:defRPr>
                <a:solidFill>
                  <a:schemeClr val="tx1"/>
                </a:solidFill>
                <a:latin typeface="+mn-lt"/>
              </a:defRPr>
            </a:lvl1pPr>
            <a:lvl2pPr marL="447675" indent="-179388" defTabSz="358775">
              <a:buClr>
                <a:srgbClr val="AE1022"/>
              </a:buClr>
              <a:buFont typeface="Arial" panose="020B0604020202020204" pitchFamily="34" charset="0"/>
              <a:buChar char="•"/>
              <a:defRPr>
                <a:solidFill>
                  <a:schemeClr val="tx1"/>
                </a:solidFill>
                <a:latin typeface="+mn-lt"/>
              </a:defRPr>
            </a:lvl2pPr>
            <a:lvl3pPr marL="628650" indent="-179388">
              <a:buClr>
                <a:srgbClr val="AE1022"/>
              </a:buClr>
              <a:buFont typeface="Arial" panose="020B0604020202020204" pitchFamily="34" charset="0"/>
              <a:buChar char="•"/>
              <a:defRPr>
                <a:solidFill>
                  <a:schemeClr val="tx1"/>
                </a:solidFill>
                <a:latin typeface="+mn-lt"/>
              </a:defRPr>
            </a:lvl3pPr>
            <a:lvl4pPr marL="804863" indent="-179388">
              <a:buClr>
                <a:srgbClr val="AE1022"/>
              </a:buClr>
              <a:buFont typeface="Arial" panose="020B0604020202020204" pitchFamily="34" charset="0"/>
              <a:buChar char="•"/>
              <a:tabLst>
                <a:tab pos="804863" algn="l"/>
              </a:tabLst>
              <a:defRPr>
                <a:solidFill>
                  <a:schemeClr val="tx1"/>
                </a:solidFill>
                <a:latin typeface="+mn-lt"/>
              </a:defRPr>
            </a:lvl4pPr>
            <a:lvl5pPr marL="985838" indent="-179388">
              <a:buClr>
                <a:srgbClr val="AE1022"/>
              </a:buClr>
              <a:buFont typeface="Arial" panose="020B0604020202020204" pitchFamily="34" charset="0"/>
              <a:buChar char="•"/>
              <a:defRPr>
                <a:solidFill>
                  <a:schemeClr val="tx1"/>
                </a:solidFill>
                <a:latin typeface="+mn-lt"/>
              </a:defRPr>
            </a:lvl5pPr>
            <a:lvl6pPr marL="1166813" indent="-179388">
              <a:buClr>
                <a:srgbClr val="AE1022"/>
              </a:buClr>
              <a:buFont typeface="Arial" panose="020B0604020202020204" pitchFamily="34" charset="0"/>
              <a:buChar char="•"/>
              <a:tabLst>
                <a:tab pos="1076325" algn="l"/>
              </a:tabLst>
              <a:defRPr sz="1800"/>
            </a:lvl6pPr>
            <a:lvl7pPr marL="1346400" indent="-179388">
              <a:buClr>
                <a:srgbClr val="C00000"/>
              </a:buClr>
              <a:defRPr sz="1800"/>
            </a:lvl7pPr>
            <a:lvl8pPr marL="1530000" indent="-179388">
              <a:buClr>
                <a:srgbClr val="C00000"/>
              </a:buClr>
              <a:defRPr sz="1800"/>
            </a:lvl8pPr>
            <a:lvl9pPr marL="2424113" indent="-228600">
              <a:buClr>
                <a:srgbClr val="C00000"/>
              </a:buClr>
              <a:buNone/>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39209463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Page">
    <p:spTree>
      <p:nvGrpSpPr>
        <p:cNvPr id="1" name=""/>
        <p:cNvGrpSpPr/>
        <p:nvPr/>
      </p:nvGrpSpPr>
      <p:grpSpPr>
        <a:xfrm>
          <a:off x="0" y="0"/>
          <a:ext cx="0" cy="0"/>
          <a:chOff x="0" y="0"/>
          <a:chExt cx="0" cy="0"/>
        </a:xfrm>
      </p:grpSpPr>
      <p:sp>
        <p:nvSpPr>
          <p:cNvPr id="5" name="Espace réservé du texte 5">
            <a:extLst>
              <a:ext uri="{FF2B5EF4-FFF2-40B4-BE49-F238E27FC236}">
                <a16:creationId xmlns:a16="http://schemas.microsoft.com/office/drawing/2014/main" id="{75713D93-C919-4892-838C-B532C4D773A2}"/>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baseline="0">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Want to use just a headline? =&gt; type here</a:t>
            </a:r>
          </a:p>
        </p:txBody>
      </p:sp>
    </p:spTree>
    <p:extLst>
      <p:ext uri="{BB962C8B-B14F-4D97-AF65-F5344CB8AC3E}">
        <p14:creationId xmlns:p14="http://schemas.microsoft.com/office/powerpoint/2010/main" val="197294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Sub-title">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8A1CE93C-D99C-4EDD-BA67-BCAAD80495D2}"/>
              </a:ext>
            </a:extLst>
          </p:cNvPr>
          <p:cNvSpPr>
            <a:spLocks noGrp="1"/>
          </p:cNvSpPr>
          <p:nvPr>
            <p:ph type="body" sz="quarter" idx="10" hasCustomPrompt="1"/>
          </p:nvPr>
        </p:nvSpPr>
        <p:spPr>
          <a:xfrm>
            <a:off x="358175" y="1364165"/>
            <a:ext cx="6825854" cy="1152592"/>
          </a:xfrm>
          <a:prstGeom prst="rect">
            <a:avLst/>
          </a:prstGeom>
        </p:spPr>
        <p:txBody>
          <a:bodyPr/>
          <a:lstStyle>
            <a:lvl1pPr marL="0" indent="0">
              <a:lnSpc>
                <a:spcPct val="100000"/>
              </a:lnSpc>
              <a:spcBef>
                <a:spcPts val="450"/>
              </a:spcBef>
              <a:buNone/>
              <a:defRPr sz="2800" b="1">
                <a:solidFill>
                  <a:schemeClr val="accent1"/>
                </a:solidFill>
                <a:latin typeface="+mj-lt"/>
              </a:defRPr>
            </a:lvl1pPr>
            <a:lvl2pPr marL="266693" indent="0">
              <a:buNone/>
              <a:defRPr/>
            </a:lvl2pPr>
            <a:lvl3pPr marL="531799" indent="0">
              <a:buNone/>
              <a:defRPr/>
            </a:lvl3pPr>
            <a:lvl4pPr marL="809605" indent="0">
              <a:buNone/>
              <a:defRPr/>
            </a:lvl4pPr>
            <a:lvl5pPr marL="1076298" indent="0">
              <a:buNone/>
              <a:defRPr/>
            </a:lvl5pPr>
          </a:lstStyle>
          <a:p>
            <a:pPr lvl="0"/>
            <a:r>
              <a:rPr lang="en-GB" dirty="0"/>
              <a:t>S</a:t>
            </a:r>
            <a:r>
              <a:rPr lang="en-US" dirty="0" err="1"/>
              <a:t>ub</a:t>
            </a:r>
            <a:r>
              <a:rPr lang="en-US" dirty="0"/>
              <a:t>-Title</a:t>
            </a:r>
          </a:p>
        </p:txBody>
      </p:sp>
      <p:sp>
        <p:nvSpPr>
          <p:cNvPr id="5" name="Text Placeholder 4">
            <a:extLst>
              <a:ext uri="{FF2B5EF4-FFF2-40B4-BE49-F238E27FC236}">
                <a16:creationId xmlns:a16="http://schemas.microsoft.com/office/drawing/2014/main" id="{6C2DF46A-1BA8-44CA-B779-2ACC2C31960D}"/>
              </a:ext>
            </a:extLst>
          </p:cNvPr>
          <p:cNvSpPr>
            <a:spLocks noGrp="1"/>
          </p:cNvSpPr>
          <p:nvPr>
            <p:ph type="body" sz="quarter" idx="11"/>
          </p:nvPr>
        </p:nvSpPr>
        <p:spPr>
          <a:xfrm>
            <a:off x="358176" y="2571750"/>
            <a:ext cx="6825853" cy="1643063"/>
          </a:xfrm>
          <a:prstGeom prst="rect">
            <a:avLst/>
          </a:prstGeom>
        </p:spPr>
        <p:txBody>
          <a:bodyPr/>
          <a:lstStyle>
            <a:lvl1pPr>
              <a:buFontTx/>
              <a:buNone/>
              <a:defRPr>
                <a:latin typeface="+mn-lt"/>
              </a:defRPr>
            </a:lvl1pPr>
            <a:lvl2pPr indent="-266400">
              <a:buClr>
                <a:srgbClr val="AE1022"/>
              </a:buClr>
              <a:buFont typeface="Arial" panose="020B0604020202020204" pitchFamily="34" charset="0"/>
              <a:buChar char="•"/>
              <a:defRPr>
                <a:latin typeface="+mn-lt"/>
              </a:defRPr>
            </a:lvl2pPr>
            <a:lvl3pPr indent="-266400">
              <a:buClr>
                <a:srgbClr val="AE1022"/>
              </a:buClr>
              <a:buFont typeface="Arial" panose="020B0604020202020204" pitchFamily="34" charset="0"/>
              <a:buChar char="•"/>
              <a:defRPr>
                <a:latin typeface="+mn-lt"/>
              </a:defRPr>
            </a:lvl3pPr>
            <a:lvl4pPr indent="-266400">
              <a:buClr>
                <a:srgbClr val="AE1022"/>
              </a:buClr>
              <a:buFont typeface="Arial" panose="020B0604020202020204" pitchFamily="34" charset="0"/>
              <a:buChar char="•"/>
              <a:defRPr>
                <a:latin typeface="+mn-lt"/>
              </a:defRPr>
            </a:lvl4pPr>
            <a:lvl5pPr indent="-266400">
              <a:buClr>
                <a:srgbClr val="AE1022"/>
              </a:buClr>
              <a:buFont typeface="Arial" panose="020B0604020202020204" pitchFamily="34" charset="0"/>
              <a:buChar char="•"/>
              <a:defRPr>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19368874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89271022-20A5-4D9A-84BD-CFB63810A5C6}"/>
              </a:ext>
            </a:extLst>
          </p:cNvPr>
          <p:cNvSpPr>
            <a:spLocks noGrp="1"/>
          </p:cNvSpPr>
          <p:nvPr>
            <p:ph type="title"/>
          </p:nvPr>
        </p:nvSpPr>
        <p:spPr>
          <a:xfrm>
            <a:off x="324000" y="338401"/>
            <a:ext cx="7886700" cy="409592"/>
          </a:xfrm>
          <a:prstGeom prst="rect">
            <a:avLst/>
          </a:prstGeom>
        </p:spPr>
        <p:txBody>
          <a:bodyPr vert="horz" lIns="91440" tIns="45720" rIns="91440" bIns="45720" rtlCol="0">
            <a:noAutofit/>
          </a:bodyPr>
          <a:lstStyle/>
          <a:p>
            <a:pPr marL="0" lvl="0" indent="0">
              <a:lnSpc>
                <a:spcPts val="2500"/>
              </a:lnSpc>
              <a:spcBef>
                <a:spcPts val="0"/>
              </a:spcBef>
              <a:buClr>
                <a:srgbClr val="D00040"/>
              </a:buClr>
              <a:buFont typeface="Arial" pitchFamily="34" charset="0"/>
            </a:pPr>
            <a:r>
              <a:rPr lang="fr-FR"/>
              <a:t>Modifiez le style du titre</a:t>
            </a:r>
            <a:endParaRPr lang="en-US"/>
          </a:p>
        </p:txBody>
      </p:sp>
      <p:sp>
        <p:nvSpPr>
          <p:cNvPr id="6" name="Text Placeholder 5">
            <a:extLst>
              <a:ext uri="{FF2B5EF4-FFF2-40B4-BE49-F238E27FC236}">
                <a16:creationId xmlns:a16="http://schemas.microsoft.com/office/drawing/2014/main" id="{B374904E-396E-4218-8F2B-633F1212695D}"/>
              </a:ext>
            </a:extLst>
          </p:cNvPr>
          <p:cNvSpPr>
            <a:spLocks noGrp="1"/>
          </p:cNvSpPr>
          <p:nvPr>
            <p:ph type="body" idx="1"/>
          </p:nvPr>
        </p:nvSpPr>
        <p:spPr>
          <a:xfrm>
            <a:off x="324000" y="914400"/>
            <a:ext cx="7886700" cy="3913200"/>
          </a:xfrm>
          <a:prstGeom prst="rect">
            <a:avLst/>
          </a:prstGeom>
        </p:spPr>
        <p:txBody>
          <a:bodyPr vert="horz" lIns="91440" tIns="45720" rIns="91440" bIns="45720" rtlCol="0">
            <a:normAutofit/>
          </a:bodyPr>
          <a:lstStyle/>
          <a:p>
            <a:pPr marL="266700" lvl="0" indent="-266700"/>
            <a:r>
              <a:rPr lang="fr-FR"/>
              <a:t>Cliquez pour modifier les styles du texte du masque</a:t>
            </a:r>
          </a:p>
          <a:p>
            <a:pPr marL="266700" lvl="1" indent="-266700"/>
            <a:r>
              <a:rPr lang="fr-FR"/>
              <a:t>Deuxième niveau</a:t>
            </a:r>
          </a:p>
          <a:p>
            <a:pPr marL="266700" lvl="2" indent="-266700"/>
            <a:r>
              <a:rPr lang="fr-FR"/>
              <a:t>Troisième niveau</a:t>
            </a:r>
          </a:p>
          <a:p>
            <a:pPr marL="266700" lvl="3" indent="-266700"/>
            <a:r>
              <a:rPr lang="fr-FR"/>
              <a:t>Quatrième niveau</a:t>
            </a:r>
          </a:p>
          <a:p>
            <a:pPr marL="266700" lvl="4" indent="-266700"/>
            <a:r>
              <a:rPr lang="fr-FR"/>
              <a:t>Cinquième niveau</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65" r:id="rId3"/>
    <p:sldLayoutId id="2147483669" r:id="rId4"/>
  </p:sldLayoutIdLst>
  <p:hf hdr="0" ftr="0" dt="0"/>
  <p:txStyles>
    <p:titleStyle>
      <a:lvl1pPr algn="l" defTabSz="914400" rtl="0" eaLnBrk="1" latinLnBrk="0" hangingPunct="1">
        <a:spcBef>
          <a:spcPct val="0"/>
        </a:spcBef>
        <a:buNone/>
        <a:defRPr lang="en-US" sz="2800" b="1" i="0" kern="1200" smtClean="0">
          <a:solidFill>
            <a:schemeClr val="accent1"/>
          </a:solidFill>
          <a:latin typeface="+mj-lt"/>
          <a:ea typeface="+mn-ea"/>
          <a:cs typeface="Verdana"/>
        </a:defRPr>
      </a:lvl1pPr>
    </p:titleStyle>
    <p:bodyStyle>
      <a:lvl1pPr marL="0" indent="0" algn="l" defTabSz="360000" rtl="0" eaLnBrk="1" latinLnBrk="0" hangingPunct="1">
        <a:spcBef>
          <a:spcPct val="20000"/>
        </a:spcBef>
        <a:buClr>
          <a:srgbClr val="C00000"/>
        </a:buClr>
        <a:buFont typeface="Arial" panose="020B0604020202020204" pitchFamily="34" charset="0"/>
        <a:buNone/>
        <a:defRPr lang="en-US" sz="2400" b="1" i="0" kern="1200" dirty="0" smtClean="0">
          <a:solidFill>
            <a:schemeClr val="tx1"/>
          </a:solidFill>
          <a:latin typeface="+mn-lt"/>
          <a:ea typeface="+mn-ea"/>
          <a:cs typeface="Verdana"/>
        </a:defRPr>
      </a:lvl1pPr>
      <a:lvl2pPr marL="266700" indent="0" algn="l" defTabSz="360000" rtl="0" eaLnBrk="1" latinLnBrk="0" hangingPunct="1">
        <a:spcBef>
          <a:spcPct val="20000"/>
        </a:spcBef>
        <a:buClr>
          <a:srgbClr val="C00000"/>
        </a:buClr>
        <a:buFont typeface="Arial" panose="020B0604020202020204" pitchFamily="34" charset="0"/>
        <a:buNone/>
        <a:defRPr lang="en-US" sz="2000" b="0" i="0" kern="1200" dirty="0" smtClean="0">
          <a:solidFill>
            <a:schemeClr val="tx1"/>
          </a:solidFill>
          <a:latin typeface="+mn-lt"/>
          <a:ea typeface="+mn-ea"/>
          <a:cs typeface="Verdana"/>
        </a:defRPr>
      </a:lvl2pPr>
      <a:lvl3pPr marL="531812"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3pPr>
      <a:lvl4pPr marL="8096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4pPr>
      <a:lvl5pPr marL="10763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5pPr>
      <a:lvl6pPr marL="1981200" indent="0" algn="l" defTabSz="914400" rtl="0" eaLnBrk="1" latinLnBrk="0" hangingPunct="1">
        <a:spcBef>
          <a:spcPct val="20000"/>
        </a:spcBef>
        <a:buClr>
          <a:srgbClr val="C00000"/>
        </a:buClr>
        <a:buFont typeface="Arial" panose="020B0604020202020204" pitchFamily="34" charset="0"/>
        <a:buNone/>
        <a:defRPr lang="en-US" sz="1400" kern="1200" dirty="0" smtClean="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Submission rules and guidelines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a:xfrm>
            <a:off x="323850" y="843558"/>
            <a:ext cx="8640638" cy="3816424"/>
          </a:xfrm>
        </p:spPr>
        <p:txBody>
          <a:bodyPr>
            <a:normAutofit fontScale="92500" lnSpcReduction="20000"/>
          </a:bodyPr>
          <a:lstStyle/>
          <a:p>
            <a:pPr marL="0" indent="0">
              <a:buNone/>
            </a:pPr>
            <a:r>
              <a:rPr lang="en-US" sz="1800" b="1" dirty="0">
                <a:effectLst/>
                <a:latin typeface="Calibri" panose="020F0502020204030204" pitchFamily="34" charset="0"/>
                <a:ea typeface="Calibri" panose="020F0502020204030204" pitchFamily="34" charset="0"/>
              </a:rPr>
              <a:t>Failure to comply with the submission rules and guidelines (available online) will lead to an automatic rejection of the submission. </a:t>
            </a:r>
          </a:p>
          <a:p>
            <a:pPr marL="0" indent="0">
              <a:buNone/>
            </a:pPr>
            <a:endParaRPr lang="en-US" sz="1800" dirty="0">
              <a:latin typeface="Calibri" panose="020F0502020204030204" pitchFamily="34" charset="0"/>
            </a:endParaRPr>
          </a:p>
          <a:p>
            <a:pPr marL="0" marR="0" indent="0">
              <a:spcBef>
                <a:spcPts val="0"/>
              </a:spcBef>
              <a:spcAft>
                <a:spcPts val="0"/>
              </a:spcAft>
              <a:buNone/>
            </a:pPr>
            <a:r>
              <a:rPr lang="en-US" sz="1600" dirty="0">
                <a:effectLst/>
                <a:ea typeface="Times New Roman" panose="02020603050405020304" pitchFamily="18" charset="0"/>
              </a:rPr>
              <a:t>Submission content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Use this EHRA Call for tracings template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high-quality images of the tracings (min resolution 150 dpi)</a:t>
            </a:r>
            <a:r>
              <a:rPr lang="en-GB" sz="1600" b="0" dirty="0">
                <a:effectLst/>
                <a:ea typeface="Calibri" panose="020F0502020204030204" pitchFamily="34" charset="0"/>
                <a:cs typeface="Calibri" panose="020F0502020204030204" pitchFamily="34" charset="0"/>
              </a:rPr>
              <a:t> </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1-3 images per submission (more than one tracing can only be submitted if it is not possible to explain one without the other).</a:t>
            </a:r>
          </a:p>
          <a:p>
            <a:pPr marL="342900" indent="-342900" algn="just">
              <a:lnSpc>
                <a:spcPct val="106000"/>
              </a:lnSpc>
              <a:spcBef>
                <a:spcPts val="0"/>
              </a:spcBef>
              <a:buFont typeface="+mj-lt"/>
              <a:buAutoNum type="arabicPeriod"/>
            </a:pPr>
            <a:r>
              <a:rPr lang="en-US" sz="1600" b="0" dirty="0">
                <a:cs typeface="Calibri" panose="020F0502020204030204" pitchFamily="34" charset="0"/>
              </a:rPr>
              <a:t>1 question with multiple choice answers must be inserted in your submission - the question should be direct, unambiguous and should address a single issue. Additionally, provide explanation to accompany correct answer (please follow the template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Tracings do not have to be very complex but must have high educational value.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minimal clinical information that is necessary to understand the tracing (&lt;50 words).</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800"/>
              </a:spcAft>
              <a:buFont typeface="+mj-lt"/>
              <a:buAutoNum type="arabicPeriod"/>
            </a:pPr>
            <a:r>
              <a:rPr lang="en-US" sz="1600" b="0" dirty="0">
                <a:effectLst/>
                <a:ea typeface="Calibri" panose="020F0502020204030204" pitchFamily="34" charset="0"/>
                <a:cs typeface="Calibri" panose="020F0502020204030204" pitchFamily="34" charset="0"/>
              </a:rPr>
              <a:t>Provide at least one “take-home message” for your submission.</a:t>
            </a:r>
          </a:p>
          <a:p>
            <a:pPr marL="0" indent="0">
              <a:spcBef>
                <a:spcPts val="0"/>
              </a:spcBef>
              <a:spcAft>
                <a:spcPts val="800"/>
              </a:spcAft>
              <a:buNone/>
            </a:pPr>
            <a:endParaRPr lang="en-GB" sz="1400" dirty="0">
              <a:latin typeface="Calibri" panose="020F0502020204030204" pitchFamily="34" charset="0"/>
              <a:cs typeface="Times New Roman" panose="02020603050405020304" pitchFamily="18" charset="0"/>
            </a:endParaRPr>
          </a:p>
          <a:p>
            <a:pPr marL="0" indent="0">
              <a:spcBef>
                <a:spcPts val="0"/>
              </a:spcBef>
              <a:spcAft>
                <a:spcPts val="800"/>
              </a:spcAft>
              <a:buNone/>
            </a:pPr>
            <a:r>
              <a:rPr lang="en-GB" sz="1400" dirty="0">
                <a:latin typeface="Calibri" panose="020F0502020204030204" pitchFamily="34" charset="0"/>
                <a:cs typeface="Times New Roman" panose="02020603050405020304" pitchFamily="18" charset="0"/>
              </a:rPr>
              <a:t>Important : </a:t>
            </a:r>
            <a:r>
              <a:rPr lang="en-US" sz="1400" b="0" dirty="0">
                <a:effectLst/>
                <a:latin typeface="Calibri" panose="020F0502020204030204" pitchFamily="34" charset="0"/>
                <a:ea typeface="Times New Roman" panose="02020603050405020304" pitchFamily="18" charset="0"/>
                <a:cs typeface="Calibri" panose="020F0502020204030204" pitchFamily="34" charset="0"/>
              </a:rPr>
              <a:t>Submission of an application constitutes a formal commitment by the author(s) to present the work in person in Vienna if accepted.</a:t>
            </a:r>
            <a:endParaRPr lang="en-US" sz="1400" dirty="0"/>
          </a:p>
        </p:txBody>
      </p:sp>
    </p:spTree>
    <p:extLst>
      <p:ext uri="{BB962C8B-B14F-4D97-AF65-F5344CB8AC3E}">
        <p14:creationId xmlns:p14="http://schemas.microsoft.com/office/powerpoint/2010/main" val="248157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76148CC-D3A4-4136-AA81-28BD3CC083FD}"/>
              </a:ext>
            </a:extLst>
          </p:cNvPr>
          <p:cNvSpPr>
            <a:spLocks noGrp="1"/>
          </p:cNvSpPr>
          <p:nvPr>
            <p:ph type="body" sz="quarter" idx="14"/>
          </p:nvPr>
        </p:nvSpPr>
        <p:spPr/>
        <p:txBody>
          <a:bodyPr/>
          <a:lstStyle/>
          <a:p>
            <a:r>
              <a:rPr lang="en-US" dirty="0"/>
              <a:t>Submission title</a:t>
            </a:r>
          </a:p>
        </p:txBody>
      </p:sp>
    </p:spTree>
    <p:extLst>
      <p:ext uri="{BB962C8B-B14F-4D97-AF65-F5344CB8AC3E}">
        <p14:creationId xmlns:p14="http://schemas.microsoft.com/office/powerpoint/2010/main" val="207948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Clinical background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156390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2E3A9A4-76F8-6C47-B859-3D618D5064C2}"/>
              </a:ext>
            </a:extLst>
          </p:cNvPr>
          <p:cNvSpPr>
            <a:spLocks noGrp="1"/>
          </p:cNvSpPr>
          <p:nvPr>
            <p:ph type="body" sz="quarter" idx="10"/>
          </p:nvPr>
        </p:nvSpPr>
        <p:spPr/>
        <p:txBody>
          <a:bodyPr/>
          <a:lstStyle/>
          <a:p>
            <a:r>
              <a:rPr lang="fr-FR" dirty="0"/>
              <a:t>Image </a:t>
            </a:r>
            <a:r>
              <a:rPr lang="fr-FR" dirty="0" err="1"/>
              <a:t>title</a:t>
            </a:r>
            <a:r>
              <a:rPr lang="fr-FR" dirty="0"/>
              <a:t> 1</a:t>
            </a:r>
          </a:p>
        </p:txBody>
      </p:sp>
    </p:spTree>
    <p:extLst>
      <p:ext uri="{BB962C8B-B14F-4D97-AF65-F5344CB8AC3E}">
        <p14:creationId xmlns:p14="http://schemas.microsoft.com/office/powerpoint/2010/main" val="32692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24C33C-6246-AACC-617E-7DE3AB2AC74C}"/>
              </a:ext>
            </a:extLst>
          </p:cNvPr>
          <p:cNvSpPr>
            <a:spLocks noGrp="1"/>
          </p:cNvSpPr>
          <p:nvPr>
            <p:ph type="body" sz="quarter" idx="10"/>
          </p:nvPr>
        </p:nvSpPr>
        <p:spPr/>
        <p:txBody>
          <a:bodyPr/>
          <a:lstStyle/>
          <a:p>
            <a:r>
              <a:rPr lang="en-US" dirty="0"/>
              <a:t>Question and answers</a:t>
            </a:r>
          </a:p>
        </p:txBody>
      </p:sp>
      <p:sp>
        <p:nvSpPr>
          <p:cNvPr id="3" name="Content Placeholder 2">
            <a:extLst>
              <a:ext uri="{FF2B5EF4-FFF2-40B4-BE49-F238E27FC236}">
                <a16:creationId xmlns:a16="http://schemas.microsoft.com/office/drawing/2014/main" id="{D988F07C-AE3E-460D-89B6-D6F98628DFF9}"/>
              </a:ext>
            </a:extLst>
          </p:cNvPr>
          <p:cNvSpPr>
            <a:spLocks noGrp="1"/>
          </p:cNvSpPr>
          <p:nvPr>
            <p:ph sz="quarter" idx="11"/>
          </p:nvPr>
        </p:nvSpPr>
        <p:spPr>
          <a:xfrm>
            <a:off x="323850" y="915566"/>
            <a:ext cx="8568630" cy="3816424"/>
          </a:xfrm>
        </p:spPr>
        <p:txBody>
          <a:bodyPr>
            <a:normAutofit fontScale="55000" lnSpcReduction="20000"/>
          </a:bodyPr>
          <a:lstStyle/>
          <a:p>
            <a:pPr marL="0" indent="0">
              <a:buNone/>
            </a:pPr>
            <a:r>
              <a:rPr lang="en-US" sz="2900" dirty="0">
                <a:latin typeface="+mj-lt"/>
              </a:rPr>
              <a:t>Question</a:t>
            </a:r>
            <a:r>
              <a:rPr lang="en-US" sz="2900" dirty="0">
                <a:solidFill>
                  <a:srgbClr val="FF0000"/>
                </a:solidFill>
                <a:latin typeface="+mj-lt"/>
              </a:rPr>
              <a:t>*</a:t>
            </a:r>
            <a:r>
              <a:rPr lang="en-US" sz="2900" dirty="0">
                <a:latin typeface="+mj-lt"/>
              </a:rPr>
              <a:t>:</a:t>
            </a:r>
          </a:p>
          <a:p>
            <a:pPr marL="0" indent="0">
              <a:buNone/>
            </a:pPr>
            <a:endParaRPr lang="en-US" sz="2900" dirty="0">
              <a:latin typeface="+mj-lt"/>
            </a:endParaRPr>
          </a:p>
          <a:p>
            <a:r>
              <a:rPr lang="en-US" sz="2900" dirty="0">
                <a:latin typeface="+mj-lt"/>
              </a:rPr>
              <a:t>Answer 1</a:t>
            </a:r>
            <a:r>
              <a:rPr lang="en-US" sz="2900" dirty="0">
                <a:solidFill>
                  <a:srgbClr val="FF0000"/>
                </a:solidFill>
                <a:latin typeface="+mj-lt"/>
              </a:rPr>
              <a:t>*</a:t>
            </a:r>
            <a:r>
              <a:rPr lang="en-US" sz="2900" dirty="0">
                <a:latin typeface="+mj-lt"/>
              </a:rPr>
              <a:t>: </a:t>
            </a:r>
          </a:p>
          <a:p>
            <a:r>
              <a:rPr lang="en-US" sz="2900" dirty="0">
                <a:latin typeface="+mj-lt"/>
              </a:rPr>
              <a:t>Answer 2</a:t>
            </a:r>
            <a:r>
              <a:rPr lang="en-US" sz="2900" dirty="0">
                <a:solidFill>
                  <a:srgbClr val="FF0000"/>
                </a:solidFill>
                <a:latin typeface="+mj-lt"/>
              </a:rPr>
              <a:t>*</a:t>
            </a:r>
            <a:r>
              <a:rPr lang="en-US" sz="2900" dirty="0">
                <a:latin typeface="+mj-lt"/>
              </a:rPr>
              <a:t>: </a:t>
            </a:r>
          </a:p>
          <a:p>
            <a:r>
              <a:rPr lang="en-US" sz="2900" dirty="0">
                <a:latin typeface="+mj-lt"/>
              </a:rPr>
              <a:t>Answer 3</a:t>
            </a:r>
            <a:r>
              <a:rPr lang="en-US" sz="2900" dirty="0">
                <a:solidFill>
                  <a:srgbClr val="FF0000"/>
                </a:solidFill>
                <a:latin typeface="+mj-lt"/>
              </a:rPr>
              <a:t>*</a:t>
            </a:r>
            <a:r>
              <a:rPr lang="en-US" sz="2900" dirty="0">
                <a:latin typeface="+mj-lt"/>
              </a:rPr>
              <a:t>: </a:t>
            </a:r>
          </a:p>
          <a:p>
            <a:r>
              <a:rPr lang="en-US" sz="2900" dirty="0">
                <a:latin typeface="+mj-lt"/>
              </a:rPr>
              <a:t>Answer 4</a:t>
            </a:r>
            <a:r>
              <a:rPr lang="en-US" sz="2900" dirty="0">
                <a:solidFill>
                  <a:srgbClr val="FF0000"/>
                </a:solidFill>
                <a:latin typeface="+mj-lt"/>
              </a:rPr>
              <a:t>*</a:t>
            </a:r>
            <a:r>
              <a:rPr lang="en-US" sz="2900" dirty="0">
                <a:latin typeface="+mj-lt"/>
              </a:rPr>
              <a:t>:</a:t>
            </a:r>
          </a:p>
          <a:p>
            <a:endParaRPr lang="en-US" dirty="0">
              <a:latin typeface="+mj-lt"/>
            </a:endParaRPr>
          </a:p>
          <a:p>
            <a:pPr marL="0" indent="0">
              <a:buNone/>
            </a:pPr>
            <a:r>
              <a:rPr lang="en-US" dirty="0">
                <a:latin typeface="+mj-lt"/>
              </a:rPr>
              <a:t>The correct answer is</a:t>
            </a:r>
            <a:r>
              <a:rPr lang="en-US" dirty="0">
                <a:solidFill>
                  <a:srgbClr val="FF0000"/>
                </a:solidFill>
                <a:latin typeface="+mj-lt"/>
              </a:rPr>
              <a:t>*</a:t>
            </a:r>
            <a:r>
              <a:rPr lang="en-US" dirty="0">
                <a:latin typeface="+mj-lt"/>
              </a:rPr>
              <a:t>:</a:t>
            </a:r>
          </a:p>
          <a:p>
            <a:pPr marL="0" indent="0">
              <a:buNone/>
            </a:pPr>
            <a:endParaRPr lang="en-US" dirty="0">
              <a:latin typeface="+mj-lt"/>
            </a:endParaRPr>
          </a:p>
          <a:p>
            <a:pPr marL="0" indent="0">
              <a:buNone/>
            </a:pPr>
            <a:r>
              <a:rPr lang="en-US" dirty="0">
                <a:latin typeface="+mj-lt"/>
              </a:rPr>
              <a:t>Explanation of answer</a:t>
            </a:r>
            <a:r>
              <a:rPr lang="en-US" dirty="0">
                <a:solidFill>
                  <a:srgbClr val="FF0000"/>
                </a:solidFill>
                <a:latin typeface="+mj-lt"/>
              </a:rPr>
              <a:t>*</a:t>
            </a:r>
            <a:r>
              <a:rPr lang="en-US" dirty="0">
                <a:latin typeface="+mj-lt"/>
              </a:rPr>
              <a:t> (Max 60 words):</a:t>
            </a:r>
          </a:p>
          <a:p>
            <a:pPr marL="0" indent="0">
              <a:buNone/>
            </a:pPr>
            <a:endParaRPr lang="en-US" dirty="0">
              <a:latin typeface="+mj-lt"/>
            </a:endParaRPr>
          </a:p>
          <a:p>
            <a:pPr marL="0" indent="0">
              <a:buNone/>
            </a:pPr>
            <a:endParaRPr lang="en-US" dirty="0">
              <a:latin typeface="+mj-lt"/>
            </a:endParaRPr>
          </a:p>
          <a:p>
            <a:pPr marL="0" indent="0">
              <a:buNone/>
            </a:pPr>
            <a:r>
              <a:rPr lang="en-US" dirty="0">
                <a:latin typeface="+mj-lt"/>
              </a:rPr>
              <a:t>Additional information:</a:t>
            </a:r>
          </a:p>
          <a:p>
            <a:pPr marL="266700" lvl="1" indent="0">
              <a:buNone/>
            </a:pPr>
            <a:r>
              <a:rPr lang="en-US" b="1" dirty="0">
                <a:latin typeface="+mj-lt"/>
              </a:rPr>
              <a:t>Question</a:t>
            </a:r>
            <a:r>
              <a:rPr lang="en-US" b="0" dirty="0">
                <a:latin typeface="+mj-lt"/>
              </a:rPr>
              <a:t>: </a:t>
            </a:r>
            <a:r>
              <a:rPr lang="en-US" b="0" i="0" dirty="0">
                <a:solidFill>
                  <a:srgbClr val="000000"/>
                </a:solidFill>
                <a:effectLst/>
                <a:latin typeface="+mj-lt"/>
              </a:rPr>
              <a:t>The question may be about the diagnosis or a management decision. It should be straightforward, concrete and answerable, asking the reader to choose the single best option. Avoid negative phrasing (‘All of the following are true except’). Maximum 10 words.</a:t>
            </a:r>
            <a:endParaRPr lang="en-US" b="0" dirty="0">
              <a:solidFill>
                <a:srgbClr val="000000"/>
              </a:solidFill>
              <a:latin typeface="+mj-lt"/>
            </a:endParaRPr>
          </a:p>
          <a:p>
            <a:pPr marL="266700" lvl="1" indent="0">
              <a:buNone/>
            </a:pPr>
            <a:r>
              <a:rPr lang="en-US" b="1" dirty="0">
                <a:solidFill>
                  <a:srgbClr val="000000"/>
                </a:solidFill>
                <a:latin typeface="+mj-lt"/>
              </a:rPr>
              <a:t>Answers options</a:t>
            </a:r>
            <a:r>
              <a:rPr lang="en-US" b="0" dirty="0">
                <a:solidFill>
                  <a:srgbClr val="000000"/>
                </a:solidFill>
                <a:latin typeface="+mj-lt"/>
              </a:rPr>
              <a:t>: </a:t>
            </a:r>
            <a:r>
              <a:rPr lang="en-US" b="0" i="0" dirty="0">
                <a:solidFill>
                  <a:srgbClr val="000000"/>
                </a:solidFill>
                <a:effectLst/>
                <a:latin typeface="+mj-lt"/>
              </a:rPr>
              <a:t>Answer options should be short, homogenous and concrete. They should all be plausible answers to the question. The incorrect options can be partially correct. The options should not require interpretation and therefore words such as ‘frequently’, ‘is associated with’ or ‘is important’ must be avoided. </a:t>
            </a:r>
            <a:endParaRPr lang="en-US" dirty="0">
              <a:latin typeface="+mj-lt"/>
            </a:endParaRPr>
          </a:p>
        </p:txBody>
      </p:sp>
    </p:spTree>
    <p:extLst>
      <p:ext uri="{BB962C8B-B14F-4D97-AF65-F5344CB8AC3E}">
        <p14:creationId xmlns:p14="http://schemas.microsoft.com/office/powerpoint/2010/main" val="273322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dirty="0"/>
              <a:t> 2</a:t>
            </a:r>
          </a:p>
        </p:txBody>
      </p:sp>
    </p:spTree>
    <p:extLst>
      <p:ext uri="{BB962C8B-B14F-4D97-AF65-F5344CB8AC3E}">
        <p14:creationId xmlns:p14="http://schemas.microsoft.com/office/powerpoint/2010/main" val="3185127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a:t> 3</a:t>
            </a:r>
            <a:endParaRPr lang="fr-FR" dirty="0"/>
          </a:p>
        </p:txBody>
      </p:sp>
    </p:spTree>
    <p:extLst>
      <p:ext uri="{BB962C8B-B14F-4D97-AF65-F5344CB8AC3E}">
        <p14:creationId xmlns:p14="http://schemas.microsoft.com/office/powerpoint/2010/main" val="41184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dirty="0">
                <a:latin typeface="Calibri" panose="020F0502020204030204" pitchFamily="34" charset="0"/>
                <a:cs typeface="Times New Roman" panose="02020603050405020304" pitchFamily="18" charset="0"/>
              </a:rPr>
              <a:t>Take-home message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dirty="0">
              <a:latin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1588213511"/>
      </p:ext>
    </p:extLst>
  </p:cSld>
  <p:clrMapOvr>
    <a:masterClrMapping/>
  </p:clrMapOvr>
</p:sld>
</file>

<file path=ppt/theme/theme1.xml><?xml version="1.0" encoding="utf-8"?>
<a:theme xmlns:a="http://schemas.openxmlformats.org/drawingml/2006/main" name="ESC_PPT_Light_220817-16-9">
  <a:themeElements>
    <a:clrScheme name="ESC // branding 2017">
      <a:dk1>
        <a:sysClr val="windowText" lastClr="000000"/>
      </a:dk1>
      <a:lt1>
        <a:sysClr val="window" lastClr="FFFFFF"/>
      </a:lt1>
      <a:dk2>
        <a:srgbClr val="595959"/>
      </a:dk2>
      <a:lt2>
        <a:srgbClr val="F2F2F2"/>
      </a:lt2>
      <a:accent1>
        <a:srgbClr val="AE1022"/>
      </a:accent1>
      <a:accent2>
        <a:srgbClr val="552682"/>
      </a:accent2>
      <a:accent3>
        <a:srgbClr val="00ABAA"/>
      </a:accent3>
      <a:accent4>
        <a:srgbClr val="005694"/>
      </a:accent4>
      <a:accent5>
        <a:srgbClr val="FBB800"/>
      </a:accent5>
      <a:accent6>
        <a:srgbClr val="EF7918"/>
      </a:accent6>
      <a:hlink>
        <a:srgbClr val="F8B836"/>
      </a:hlink>
      <a:folHlink>
        <a:srgbClr val="F5832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2">
          <a:schemeClr val="accent1"/>
        </a:lnRef>
        <a:fillRef idx="1">
          <a:schemeClr val="lt1"/>
        </a:fillRef>
        <a:effectRef idx="0">
          <a:schemeClr val="accent1"/>
        </a:effectRef>
        <a:fontRef idx="minor">
          <a:schemeClr val="dk1"/>
        </a:fontRef>
      </a:style>
    </a:spDef>
    <a:txDef>
      <a:spPr>
        <a:noFill/>
      </a:spPr>
      <a:bodyPr wrap="square" rtlCol="0">
        <a:spAutoFit/>
      </a:bodyPr>
      <a:lstStyle>
        <a:defPPr marL="38700" indent="0" algn="l" defTabSz="360000" rtl="0" eaLnBrk="1" latinLnBrk="0" hangingPunct="1">
          <a:spcBef>
            <a:spcPct val="20000"/>
          </a:spcBef>
          <a:buClr>
            <a:srgbClr val="C00000"/>
          </a:buClr>
          <a:buFont typeface="Arial" panose="020B0604020202020204" pitchFamily="34" charset="0"/>
          <a:buNone/>
          <a:defRPr sz="1600" b="1" i="0" kern="1200" dirty="0" smtClean="0">
            <a:solidFill>
              <a:schemeClr val="tx1"/>
            </a:solidFill>
            <a:latin typeface="+mn-lt"/>
            <a:ea typeface="+mn-ea"/>
          </a:defRPr>
        </a:defPPr>
      </a:lstStyle>
    </a:txDef>
  </a:objectDefaults>
  <a:extraClrSchemeLst/>
  <a:extLst>
    <a:ext uri="{05A4C25C-085E-4340-85A3-A5531E510DB2}">
      <thm15:themeFamily xmlns:thm15="http://schemas.microsoft.com/office/thememl/2012/main" name="ESC_PPT_GENERIC_12012021  -  Read-Only" id="{8CB5A6F9-0108-4F1C-927D-5872DF40D793}" vid="{717AFAD0-94CD-4965-A011-B2544BC082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ESC_PPT_Light_220817-16-9</Template>
  <TotalTime>54</TotalTime>
  <Words>353</Words>
  <Application>Microsoft Office PowerPoint</Application>
  <PresentationFormat>On-screen Show (16:9)</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ESC_PPT_Light_220817-16-9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COLLIN</dc:creator>
  <cp:lastModifiedBy>Roxane SERVELA</cp:lastModifiedBy>
  <cp:revision>18</cp:revision>
  <dcterms:created xsi:type="dcterms:W3CDTF">2021-07-16T09:19:14Z</dcterms:created>
  <dcterms:modified xsi:type="dcterms:W3CDTF">2024-09-20T08:59:19Z</dcterms:modified>
</cp:coreProperties>
</file>